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35" r:id="rId5"/>
    <p:sldId id="358" r:id="rId6"/>
    <p:sldId id="340" r:id="rId7"/>
    <p:sldId id="349" r:id="rId8"/>
    <p:sldId id="352" r:id="rId9"/>
    <p:sldId id="353" r:id="rId10"/>
    <p:sldId id="351" r:id="rId11"/>
    <p:sldId id="350" r:id="rId12"/>
    <p:sldId id="354" r:id="rId13"/>
    <p:sldId id="356" r:id="rId14"/>
    <p:sldId id="355" r:id="rId15"/>
    <p:sldId id="360" r:id="rId16"/>
    <p:sldId id="357" r:id="rId17"/>
    <p:sldId id="359" r:id="rId18"/>
    <p:sldId id="364" r:id="rId19"/>
    <p:sldId id="363" r:id="rId20"/>
    <p:sldId id="362" r:id="rId21"/>
    <p:sldId id="366" r:id="rId22"/>
    <p:sldId id="361" r:id="rId23"/>
    <p:sldId id="365" r:id="rId24"/>
    <p:sldId id="367" r:id="rId25"/>
    <p:sldId id="3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5394" autoAdjust="0"/>
  </p:normalViewPr>
  <p:slideViewPr>
    <p:cSldViewPr snapToGrid="0">
      <p:cViewPr varScale="1">
        <p:scale>
          <a:sx n="116" d="100"/>
          <a:sy n="116" d="100"/>
        </p:scale>
        <p:origin x="84" y="16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72176D-A93B-D22B-9B9C-1B2060B730A8}"/>
              </a:ext>
            </a:extLst>
          </p:cNvPr>
          <p:cNvSpPr txBox="1"/>
          <p:nvPr/>
        </p:nvSpPr>
        <p:spPr>
          <a:xfrm>
            <a:off x="5780432" y="4445627"/>
            <a:ext cx="7597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    MANAGER SELF SERVIVCE TRAINING</a:t>
            </a: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         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TIME &amp; ATTENDANCE</a:t>
            </a: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31B1ED-241A-B025-8713-D33BC5186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537" y="330941"/>
            <a:ext cx="3306999" cy="36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D2554-E9FC-EE2E-91C4-E4792EE7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57" y="815546"/>
            <a:ext cx="7059696" cy="53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E29659-BF75-37E3-67B1-8FE975C84313}"/>
              </a:ext>
            </a:extLst>
          </p:cNvPr>
          <p:cNvSpPr txBox="1"/>
          <p:nvPr/>
        </p:nvSpPr>
        <p:spPr>
          <a:xfrm>
            <a:off x="5074509" y="140043"/>
            <a:ext cx="743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   REVIEW INDIVIDUAL TIMECARDS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2D2D2B-1B90-1416-D6F0-ED1211A2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210" y="942186"/>
            <a:ext cx="6511798" cy="57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10DFB-592A-6518-6897-8CC05D14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55" y="982493"/>
            <a:ext cx="7140353" cy="2631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88A8F-C40C-B16C-B14B-D99B76CFC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855" y="3613724"/>
            <a:ext cx="7140353" cy="126891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280A95D-32ED-D928-40AB-100FACB3C87E}"/>
              </a:ext>
            </a:extLst>
          </p:cNvPr>
          <p:cNvSpPr/>
          <p:nvPr/>
        </p:nvSpPr>
        <p:spPr>
          <a:xfrm flipV="1">
            <a:off x="4754739" y="1425485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394EFAE-5DB1-04D6-1460-491C98352E03}"/>
              </a:ext>
            </a:extLst>
          </p:cNvPr>
          <p:cNvSpPr/>
          <p:nvPr/>
        </p:nvSpPr>
        <p:spPr>
          <a:xfrm flipV="1">
            <a:off x="4754739" y="1800957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87FFA24-69CB-DB08-D5D8-8BDEA0F1DFD1}"/>
              </a:ext>
            </a:extLst>
          </p:cNvPr>
          <p:cNvSpPr/>
          <p:nvPr/>
        </p:nvSpPr>
        <p:spPr>
          <a:xfrm flipV="1">
            <a:off x="4754739" y="2201703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B79C26-5AFF-9176-657B-785ECDAEB15F}"/>
              </a:ext>
            </a:extLst>
          </p:cNvPr>
          <p:cNvSpPr/>
          <p:nvPr/>
        </p:nvSpPr>
        <p:spPr>
          <a:xfrm flipV="1">
            <a:off x="4754739" y="2887507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888C582-BD2E-20A7-40C4-404EE719D024}"/>
              </a:ext>
            </a:extLst>
          </p:cNvPr>
          <p:cNvSpPr/>
          <p:nvPr/>
        </p:nvSpPr>
        <p:spPr>
          <a:xfrm flipV="1">
            <a:off x="4754739" y="3164592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CF18781-BDCF-11C3-7D59-3FAB51CD872D}"/>
              </a:ext>
            </a:extLst>
          </p:cNvPr>
          <p:cNvSpPr/>
          <p:nvPr/>
        </p:nvSpPr>
        <p:spPr>
          <a:xfrm flipV="1">
            <a:off x="4754739" y="3701824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15AEFEC-03A7-D4DA-71F6-AFD28C347631}"/>
              </a:ext>
            </a:extLst>
          </p:cNvPr>
          <p:cNvSpPr/>
          <p:nvPr/>
        </p:nvSpPr>
        <p:spPr>
          <a:xfrm flipV="1">
            <a:off x="4754739" y="3951247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22A6B16-D545-8622-54F7-E8AD2F28E09A}"/>
              </a:ext>
            </a:extLst>
          </p:cNvPr>
          <p:cNvSpPr/>
          <p:nvPr/>
        </p:nvSpPr>
        <p:spPr>
          <a:xfrm flipV="1">
            <a:off x="4754739" y="4200670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E911AAF-44BA-5875-A647-423D03A83F52}"/>
              </a:ext>
            </a:extLst>
          </p:cNvPr>
          <p:cNvSpPr/>
          <p:nvPr/>
        </p:nvSpPr>
        <p:spPr>
          <a:xfrm flipV="1">
            <a:off x="4754739" y="4428898"/>
            <a:ext cx="416012" cy="20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3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140B4F-0AF3-0999-E094-CE706DB7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21" y="830207"/>
            <a:ext cx="7460249" cy="5253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C38CB-C3C0-C67C-135A-7A8FCAC15397}"/>
              </a:ext>
            </a:extLst>
          </p:cNvPr>
          <p:cNvSpPr txBox="1"/>
          <p:nvPr/>
        </p:nvSpPr>
        <p:spPr>
          <a:xfrm>
            <a:off x="1359867" y="175098"/>
            <a:ext cx="112062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 Black" panose="020B0A04020102020204" pitchFamily="34" charset="0"/>
              </a:rPr>
              <a:t>ADDING MISSED PUNCHES TO CORRECT A TIME PAIR EXCEPTION</a:t>
            </a:r>
          </a:p>
        </p:txBody>
      </p:sp>
    </p:spTree>
    <p:extLst>
      <p:ext uri="{BB962C8B-B14F-4D97-AF65-F5344CB8AC3E}">
        <p14:creationId xmlns:p14="http://schemas.microsoft.com/office/powerpoint/2010/main" val="144709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D8D069-3371-4DE6-D162-59CDEE47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63" y="514559"/>
            <a:ext cx="7438761" cy="54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9F500-008B-A58E-7479-57753C46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78" y="0"/>
            <a:ext cx="5588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C81CE3-4403-9609-7413-6D1FB740EB3C}"/>
              </a:ext>
            </a:extLst>
          </p:cNvPr>
          <p:cNvSpPr txBox="1"/>
          <p:nvPr/>
        </p:nvSpPr>
        <p:spPr>
          <a:xfrm>
            <a:off x="3317131" y="77821"/>
            <a:ext cx="991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  ADDING MISSED TIMED OUT/TIME IN PUNCHES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C893A-C6B0-B721-1417-52566EA0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19" y="539485"/>
            <a:ext cx="6147669" cy="62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2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EF32A-44DF-690A-F51C-E40CC4582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90" y="155085"/>
            <a:ext cx="6458676" cy="65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9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4882B-FE1D-3F5A-8512-3075E2DD6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59" y="719849"/>
            <a:ext cx="7253789" cy="40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17F2A7-E416-F036-C723-BFA40293FD05}"/>
              </a:ext>
            </a:extLst>
          </p:cNvPr>
          <p:cNvSpPr txBox="1"/>
          <p:nvPr/>
        </p:nvSpPr>
        <p:spPr>
          <a:xfrm>
            <a:off x="6524367" y="255374"/>
            <a:ext cx="394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DELETING PUNCHES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C29BF7-AF30-BD5F-3C9C-A089114C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251" y="1103162"/>
            <a:ext cx="6909871" cy="51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6269B1-0A3E-1DCD-FFB8-614A4313C662}"/>
              </a:ext>
            </a:extLst>
          </p:cNvPr>
          <p:cNvSpPr txBox="1"/>
          <p:nvPr/>
        </p:nvSpPr>
        <p:spPr>
          <a:xfrm>
            <a:off x="7305472" y="291830"/>
            <a:ext cx="279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FCD188-7287-AA80-AEE3-49003E1C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986" y="1037820"/>
            <a:ext cx="64198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6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DE436-AA90-E1E4-FB31-B21D5CF8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8" y="158110"/>
            <a:ext cx="5708823" cy="65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56E04F-58A8-1CB1-4A08-67BDE57B6E28}"/>
              </a:ext>
            </a:extLst>
          </p:cNvPr>
          <p:cNvSpPr txBox="1"/>
          <p:nvPr/>
        </p:nvSpPr>
        <p:spPr>
          <a:xfrm>
            <a:off x="4720280" y="172995"/>
            <a:ext cx="723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CORRECTING DEPARTMENT TRANSFERS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5C701-C7A8-0D72-500D-2270A301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040" y="966962"/>
            <a:ext cx="6592331" cy="57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72176D-A93B-D22B-9B9C-1B2060B730A8}"/>
              </a:ext>
            </a:extLst>
          </p:cNvPr>
          <p:cNvSpPr txBox="1"/>
          <p:nvPr/>
        </p:nvSpPr>
        <p:spPr>
          <a:xfrm>
            <a:off x="5780432" y="4445627"/>
            <a:ext cx="759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    </a:t>
            </a: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CB6A9-DE59-2D98-A8B6-2856E631E4F8}"/>
              </a:ext>
            </a:extLst>
          </p:cNvPr>
          <p:cNvSpPr txBox="1"/>
          <p:nvPr/>
        </p:nvSpPr>
        <p:spPr>
          <a:xfrm>
            <a:off x="5780432" y="2150075"/>
            <a:ext cx="6279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You have learned how to edit timecards and fix various exceptions including: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Missed Punches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Deleted Punches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Correct Department Transfers</a:t>
            </a:r>
          </a:p>
          <a:p>
            <a:endParaRPr lang="en-US" dirty="0"/>
          </a:p>
          <a:p>
            <a:r>
              <a:rPr lang="en-US" dirty="0"/>
              <a:t>Feel free to reach out to Human Resources with questions.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AF924-7ACF-2007-90FB-14BFBA9EE4B7}"/>
              </a:ext>
            </a:extLst>
          </p:cNvPr>
          <p:cNvSpPr txBox="1"/>
          <p:nvPr/>
        </p:nvSpPr>
        <p:spPr>
          <a:xfrm>
            <a:off x="6516130" y="1306994"/>
            <a:ext cx="517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CONGRATULATONS!</a:t>
            </a:r>
          </a:p>
        </p:txBody>
      </p:sp>
    </p:spTree>
    <p:extLst>
      <p:ext uri="{BB962C8B-B14F-4D97-AF65-F5344CB8AC3E}">
        <p14:creationId xmlns:p14="http://schemas.microsoft.com/office/powerpoint/2010/main" val="4896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EE1B1A-45B1-132D-3767-F55C29FEC8C9}"/>
              </a:ext>
            </a:extLst>
          </p:cNvPr>
          <p:cNvSpPr txBox="1"/>
          <p:nvPr/>
        </p:nvSpPr>
        <p:spPr>
          <a:xfrm>
            <a:off x="2626468" y="535021"/>
            <a:ext cx="1099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TIME &amp; ATTENDANCE TEAM DASHBOARD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E55AA-3F0A-70CD-9001-36401E45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43" y="1498060"/>
            <a:ext cx="7057949" cy="50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73B33-9BBB-2243-38BD-8EA172F24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04" y="840259"/>
            <a:ext cx="7168356" cy="50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6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81AACF-6909-86B9-BF4D-3FC9E98E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44" y="56947"/>
            <a:ext cx="6028886" cy="67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FBA265-CED7-5D7A-D5B0-480D0B8C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342" y="1712535"/>
            <a:ext cx="7214477" cy="4269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759102-B5A3-3CE5-688A-5DD203E04300}"/>
              </a:ext>
            </a:extLst>
          </p:cNvPr>
          <p:cNvSpPr txBox="1"/>
          <p:nvPr/>
        </p:nvSpPr>
        <p:spPr>
          <a:xfrm>
            <a:off x="5149723" y="875487"/>
            <a:ext cx="644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</a:t>
            </a:r>
            <a:r>
              <a:rPr lang="en-US" sz="2800" dirty="0">
                <a:latin typeface="Arial Black" panose="020B0A04020102020204" pitchFamily="34" charset="0"/>
              </a:rPr>
              <a:t>EDITING TIMECARDS</a:t>
            </a:r>
          </a:p>
        </p:txBody>
      </p:sp>
    </p:spTree>
    <p:extLst>
      <p:ext uri="{BB962C8B-B14F-4D97-AF65-F5344CB8AC3E}">
        <p14:creationId xmlns:p14="http://schemas.microsoft.com/office/powerpoint/2010/main" val="285626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B0DFC-5730-9D0B-AE90-03A7B323E43B}"/>
              </a:ext>
            </a:extLst>
          </p:cNvPr>
          <p:cNvSpPr txBox="1"/>
          <p:nvPr/>
        </p:nvSpPr>
        <p:spPr>
          <a:xfrm>
            <a:off x="4916236" y="290601"/>
            <a:ext cx="727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</a:t>
            </a:r>
            <a:r>
              <a:rPr lang="en-US" sz="2800" dirty="0">
                <a:latin typeface="Arial Black" panose="020B0A04020102020204" pitchFamily="34" charset="0"/>
              </a:rPr>
              <a:t>ADDING MISSED PUNCHES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C3D16-AF09-4149-5261-4675259F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54" y="971035"/>
            <a:ext cx="6976782" cy="55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3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23408-1B16-9457-8BCD-4D794D4B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3" y="64988"/>
            <a:ext cx="6225701" cy="67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01B601-209A-2CEF-24A3-A011C445E669}"/>
              </a:ext>
            </a:extLst>
          </p:cNvPr>
          <p:cNvSpPr txBox="1"/>
          <p:nvPr/>
        </p:nvSpPr>
        <p:spPr>
          <a:xfrm>
            <a:off x="4067960" y="313038"/>
            <a:ext cx="837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ADDING NOTES TO A TIMECARD ENTRY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A5DE3-E853-C833-11BE-A3D40BB6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57" y="1250669"/>
            <a:ext cx="6884289" cy="54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841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{7EE5DAE1-1265-4304-A690-6BAF06B53001}tf16411248_win32</Template>
  <TotalTime>120</TotalTime>
  <Words>90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Avenir Next LT Pro Light</vt:lpstr>
      <vt:lpstr>Calibri</vt:lpstr>
      <vt:lpstr>Posterama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Deidria Dismuke</dc:creator>
  <cp:lastModifiedBy>Deidria Dismuke</cp:lastModifiedBy>
  <cp:revision>9</cp:revision>
  <dcterms:created xsi:type="dcterms:W3CDTF">2024-04-19T18:06:18Z</dcterms:created>
  <dcterms:modified xsi:type="dcterms:W3CDTF">2024-04-19T20:06:32Z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